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01.12.2020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>
                <a:latin typeface="a_Helver Bashkir" panose="020B0504020202020204" pitchFamily="34" charset="0"/>
              </a:rPr>
              <a:t>Методические рекомендации  по родительскому контролю за горячим питанием в общеобразовательных организациях направлены на соблюдение: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>
              <a:latin typeface="a_Helver Bashkir" panose="020B0504020202020204" pitchFamily="34" charset="0"/>
            </a:endParaRPr>
          </a:p>
          <a:p>
            <a:r>
              <a:rPr lang="ru-RU" sz="1200" dirty="0"/>
              <a:t>Интервалов между основными приемами пищи (завтрак, обед и ужин);</a:t>
            </a:r>
          </a:p>
          <a:p>
            <a:r>
              <a:rPr lang="ru-RU" sz="1200" dirty="0"/>
              <a:t>Формирования у детей культуры правильного питания (интерьер обеденного зала, сервировка столов, микроклимат, освещенность);</a:t>
            </a:r>
          </a:p>
          <a:p>
            <a:r>
              <a:rPr lang="ru-RU" sz="1200" dirty="0"/>
              <a:t>Соответствия энергетической ценности ежедневного рациона энергозатратам;</a:t>
            </a:r>
          </a:p>
          <a:p>
            <a:r>
              <a:rPr lang="ru-RU" sz="1200" dirty="0"/>
              <a:t>Рационального распределения суточной калорийности по приемам пищи;</a:t>
            </a:r>
          </a:p>
          <a:p>
            <a:r>
              <a:rPr lang="ru-RU" sz="1200" dirty="0"/>
              <a:t>Сбалансированного и разнообразного питания (Одни и те же блюда не должны повторяться в течение дня и двух смежных дней)</a:t>
            </a:r>
          </a:p>
          <a:p>
            <a:pPr marL="114300" indent="0" algn="just">
              <a:buNone/>
            </a:pPr>
            <a:endParaRPr lang="ru-RU" dirty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на:</a:t>
            </a:r>
          </a:p>
          <a:p>
            <a:pPr marL="0" indent="0">
              <a:buNone/>
            </a:pP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реализованных блюд утвержденному 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содержание помещения для приема пищи, состояние обеденной мебели,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гигиены детьми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у сотрудников, осуществляющих раздачу готовых блюд, чистого халата или фартука, головного убора, рабочей обуви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лабораторных исследований контроля качества и безопасности поступающей пищевой продукции и выпускаемых готовых 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предпочтения детей, удовлетворенность ассортиментом и качеством блюд (по результатам выборочного опроса (</a:t>
            </a:r>
            <a:r>
              <a:rPr lang="ru-RU" sz="170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родителей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приема пищи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мероприятий по информированию родителей 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ШКОЛЬНОГО 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продукты домашнего (не промышленного) изготовления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Мясо диких животных, яйца и мясо водоплавающих птиц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и ливерные, сырокопченые колбасы, заливные блюда, студни, форшмак из сельди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Грибы, сало, маргарин, паштеты и блинчики с мясом и с 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пищевые продукты и изделия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Окрошки и 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Макароны 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Фаршем), макароны с рубленым яйцом, яичница-глазунья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хрен, перец острый и другие жгучие приправы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кетчуп, майонез</a:t>
            </a:r>
            <a:r>
              <a:rPr lang="ru-RU">
                <a:latin typeface="a_Helver Bashkir" panose="020B0504020202020204" pitchFamily="34" charset="0"/>
              </a:rPr>
              <a:t>, маринованные </a:t>
            </a:r>
            <a:r>
              <a:rPr lang="ru-RU" dirty="0">
                <a:latin typeface="a_Helver Bashkir" panose="020B0504020202020204" pitchFamily="34" charset="0"/>
              </a:rPr>
              <a:t>овощи и фрукты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Кремовые кондитерские</a:t>
            </a:r>
          </a:p>
          <a:p>
            <a:r>
              <a:rPr lang="ru-RU" dirty="0">
                <a:latin typeface="a_Helver Bashkir" panose="020B0504020202020204" pitchFamily="34" charset="0"/>
              </a:rPr>
              <a:t> изделия (пирожные и торты)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в том числе и леденцовая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Квас, натуральный кофе, энергетики, газировка, кумыс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школы?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детей?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детей?</a:t>
            </a:r>
          </a:p>
          <a:p>
            <a:pPr algn="just"/>
            <a:r>
              <a:rPr lang="ru-RU" dirty="0"/>
              <a:t>В меню отсутствуют повторы в смежные дни?</a:t>
            </a:r>
          </a:p>
          <a:p>
            <a:pPr algn="just"/>
            <a:r>
              <a:rPr lang="ru-RU" dirty="0"/>
              <a:t>В меню отсутствуют запрещенные блюда и продукты?</a:t>
            </a:r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школы?</a:t>
            </a:r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комиссии?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месяц?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жизнедеятельности?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рук)?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гигиены?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блюд?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210</TotalTime>
  <Words>638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a_Helver Bashkir</vt:lpstr>
      <vt:lpstr>Arial</vt:lpstr>
      <vt:lpstr>Calibri</vt:lpstr>
      <vt:lpstr>Cambria</vt:lpstr>
      <vt:lpstr>Times New Roman</vt:lpstr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1</cp:lastModifiedBy>
  <cp:revision>26</cp:revision>
  <dcterms:created xsi:type="dcterms:W3CDTF">2020-10-06T09:06:49Z</dcterms:created>
  <dcterms:modified xsi:type="dcterms:W3CDTF">2020-12-01T16:24:13Z</dcterms:modified>
</cp:coreProperties>
</file>